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5588" saveSubsetFonts="1">
  <p:sldMasterIdLst>
    <p:sldMasterId id="2147483660" r:id="rId4"/>
  </p:sldMasterIdLst>
  <p:sldIdLst>
    <p:sldId id="256" r:id="rId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2B65AF"/>
    <a:srgbClr val="2A64AD"/>
    <a:srgbClr val="2460AB"/>
    <a:srgbClr val="2661AC"/>
    <a:srgbClr val="37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43"/>
  </p:normalViewPr>
  <p:slideViewPr>
    <p:cSldViewPr snapToGrid="0">
      <p:cViewPr varScale="1">
        <p:scale>
          <a:sx n="60" d="100"/>
          <a:sy n="60" d="100"/>
        </p:scale>
        <p:origin x="34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27/08/2025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01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27/08/2025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6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27/08/2025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08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27/08/2025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0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27/08/2025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40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27/08/2025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03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27/08/2025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69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27/08/2025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41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27/08/2025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02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27/08/2025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82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27/08/2025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50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9F942-E094-4923-8904-98E9AB1C5EE2}" type="datetimeFigureOut">
              <a:rPr lang="it-IT" smtClean="0"/>
              <a:t>27/08/2025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45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7915D9F4-C6EC-DC38-4FF2-7616DA141B1A}"/>
              </a:ext>
            </a:extLst>
          </p:cNvPr>
          <p:cNvSpPr/>
          <p:nvPr/>
        </p:nvSpPr>
        <p:spPr>
          <a:xfrm>
            <a:off x="779161" y="350525"/>
            <a:ext cx="5299678" cy="143286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9DE69DE-2B0B-48F4-A24F-DD3FDD04F7B3}"/>
              </a:ext>
            </a:extLst>
          </p:cNvPr>
          <p:cNvCxnSpPr>
            <a:cxnSpLocks/>
          </p:cNvCxnSpPr>
          <p:nvPr/>
        </p:nvCxnSpPr>
        <p:spPr>
          <a:xfrm>
            <a:off x="339649" y="1913679"/>
            <a:ext cx="6046242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BC7C3FF-32F2-4D46-9D11-148BBC6B0595}"/>
              </a:ext>
            </a:extLst>
          </p:cNvPr>
          <p:cNvCxnSpPr>
            <a:cxnSpLocks/>
          </p:cNvCxnSpPr>
          <p:nvPr/>
        </p:nvCxnSpPr>
        <p:spPr>
          <a:xfrm>
            <a:off x="234504" y="11009288"/>
            <a:ext cx="6412703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ottotitolo 2">
            <a:extLst>
              <a:ext uri="{FF2B5EF4-FFF2-40B4-BE49-F238E27FC236}">
                <a16:creationId xmlns:a16="http://schemas.microsoft.com/office/drawing/2014/main" id="{CB3B03CC-FD8D-BF1B-8B2A-DBCDE1636490}"/>
              </a:ext>
            </a:extLst>
          </p:cNvPr>
          <p:cNvSpPr txBox="1">
            <a:spLocks/>
          </p:cNvSpPr>
          <p:nvPr/>
        </p:nvSpPr>
        <p:spPr>
          <a:xfrm>
            <a:off x="779160" y="350525"/>
            <a:ext cx="5299678" cy="143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«Titolo poster»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BF3CC7B4-2692-8569-8200-86F8EF557721}"/>
              </a:ext>
            </a:extLst>
          </p:cNvPr>
          <p:cNvSpPr txBox="1">
            <a:spLocks/>
          </p:cNvSpPr>
          <p:nvPr/>
        </p:nvSpPr>
        <p:spPr>
          <a:xfrm>
            <a:off x="812047" y="10650891"/>
            <a:ext cx="5134998" cy="3350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anose="00000500000000000000" pitchFamily="2" charset="0"/>
              </a:rPr>
              <a:t>Nome Cognome</a:t>
            </a:r>
            <a:endParaRPr lang="it-I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" panose="00000500000000000000" pitchFamily="2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BEE7992-0E04-BA71-1EB4-86CDE5467A3B}"/>
              </a:ext>
            </a:extLst>
          </p:cNvPr>
          <p:cNvSpPr/>
          <p:nvPr/>
        </p:nvSpPr>
        <p:spPr>
          <a:xfrm>
            <a:off x="457021" y="4065165"/>
            <a:ext cx="3929783" cy="231075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anose="00000500000000000000" pitchFamily="2" charset="0"/>
              </a:rPr>
              <a:t>Metodologia</a:t>
            </a:r>
            <a:endParaRPr lang="it-I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" panose="00000500000000000000" pitchFamily="2" charset="0"/>
            </a:endParaRPr>
          </a:p>
          <a:p>
            <a:pPr algn="just"/>
            <a:r>
              <a:rPr lang="it-IT" sz="1800" dirty="0">
                <a:latin typeface="Titillium Web" panose="00000500000000000000" pitchFamily="2" charset="0"/>
              </a:rPr>
              <a:t>Testo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endParaRPr lang="it-IT" sz="1800" dirty="0">
              <a:latin typeface="Titillium Web" panose="00000500000000000000" pitchFamily="2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3EF646A-3FB2-6B38-9444-EEAA4073224C}"/>
              </a:ext>
            </a:extLst>
          </p:cNvPr>
          <p:cNvSpPr/>
          <p:nvPr/>
        </p:nvSpPr>
        <p:spPr>
          <a:xfrm>
            <a:off x="339649" y="6523744"/>
            <a:ext cx="6307559" cy="39244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" panose="00000500000000000000" pitchFamily="2" charset="0"/>
            </a:endParaRPr>
          </a:p>
        </p:txBody>
      </p:sp>
      <p:pic>
        <p:nvPicPr>
          <p:cNvPr id="17" name="Immagine 16" descr="Primo piano di mani da donna che digitano e usano un trackpad su un portatile con tazza">
            <a:extLst>
              <a:ext uri="{FF2B5EF4-FFF2-40B4-BE49-F238E27FC236}">
                <a16:creationId xmlns:a16="http://schemas.microsoft.com/office/drawing/2014/main" id="{8BFDE1E9-59AB-AB83-2FAD-E764FAA6E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65165"/>
            <a:ext cx="2075208" cy="23425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ttangolo con un angolo in alto arrotondato e l'altro ritagliato 2">
            <a:extLst>
              <a:ext uri="{FF2B5EF4-FFF2-40B4-BE49-F238E27FC236}">
                <a16:creationId xmlns:a16="http://schemas.microsoft.com/office/drawing/2014/main" id="{C1DD7360-B6C8-5F9D-4A3E-9107271B7D26}"/>
              </a:ext>
            </a:extLst>
          </p:cNvPr>
          <p:cNvSpPr/>
          <p:nvPr/>
        </p:nvSpPr>
        <p:spPr>
          <a:xfrm>
            <a:off x="440807" y="2056328"/>
            <a:ext cx="4074139" cy="1798942"/>
          </a:xfrm>
          <a:prstGeom prst="snipRoundRect">
            <a:avLst>
              <a:gd name="adj1" fmla="val 16667"/>
              <a:gd name="adj2" fmla="val 19859"/>
            </a:avLst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anose="00000500000000000000" pitchFamily="2" charset="0"/>
              </a:rPr>
              <a:t>Domanda di ricerca</a:t>
            </a:r>
            <a:endParaRPr lang="it-I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" panose="00000500000000000000" pitchFamily="2" charset="0"/>
            </a:endParaRPr>
          </a:p>
          <a:p>
            <a:pPr algn="just"/>
            <a:r>
              <a:rPr lang="it-IT" sz="1800" dirty="0">
                <a:latin typeface="Titillium Web" panose="00000500000000000000" pitchFamily="2" charset="0"/>
              </a:rPr>
              <a:t>Testo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endParaRPr lang="it-IT" sz="1800" dirty="0">
              <a:latin typeface="Titillium Web" panose="00000500000000000000" pitchFamily="2" charset="0"/>
            </a:endParaRPr>
          </a:p>
        </p:txBody>
      </p:sp>
      <p:sp>
        <p:nvSpPr>
          <p:cNvPr id="18" name="Rettangolo con un angolo ritagliato 17">
            <a:extLst>
              <a:ext uri="{FF2B5EF4-FFF2-40B4-BE49-F238E27FC236}">
                <a16:creationId xmlns:a16="http://schemas.microsoft.com/office/drawing/2014/main" id="{B9DB5660-D89E-FC93-4B60-EEFD85011AFE}"/>
              </a:ext>
            </a:extLst>
          </p:cNvPr>
          <p:cNvSpPr/>
          <p:nvPr/>
        </p:nvSpPr>
        <p:spPr>
          <a:xfrm>
            <a:off x="4572000" y="2150240"/>
            <a:ext cx="2075207" cy="1798942"/>
          </a:xfrm>
          <a:prstGeom prst="snip1Rect">
            <a:avLst>
              <a:gd name="adj" fmla="val 4319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anose="00000500000000000000" pitchFamily="2" charset="0"/>
              </a:rPr>
              <a:t>Parole chiave</a:t>
            </a:r>
            <a:endParaRPr lang="it-I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" panose="00000500000000000000" pitchFamily="2" charset="0"/>
            </a:endParaRPr>
          </a:p>
          <a:p>
            <a:pPr algn="just"/>
            <a:r>
              <a:rPr lang="it-IT" sz="1800" dirty="0">
                <a:latin typeface="Titillium Web" panose="00000500000000000000" pitchFamily="2" charset="0"/>
              </a:rPr>
              <a:t>Testo; testo; testo; testo; testo.</a:t>
            </a:r>
          </a:p>
        </p:txBody>
      </p:sp>
      <p:sp>
        <p:nvSpPr>
          <p:cNvPr id="19" name="Rettangolo con un angolo in alto arrotondato e l'altro ritagliato 18">
            <a:extLst>
              <a:ext uri="{FF2B5EF4-FFF2-40B4-BE49-F238E27FC236}">
                <a16:creationId xmlns:a16="http://schemas.microsoft.com/office/drawing/2014/main" id="{77707AD2-3C08-0470-78F6-3AFD67E270A8}"/>
              </a:ext>
            </a:extLst>
          </p:cNvPr>
          <p:cNvSpPr/>
          <p:nvPr/>
        </p:nvSpPr>
        <p:spPr>
          <a:xfrm>
            <a:off x="3860799" y="8658863"/>
            <a:ext cx="2657551" cy="1401280"/>
          </a:xfrm>
          <a:prstGeom prst="snipRoundRect">
            <a:avLst>
              <a:gd name="adj1" fmla="val 12910"/>
              <a:gd name="adj2" fmla="val 21677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anose="00000500000000000000" pitchFamily="2" charset="0"/>
              </a:rPr>
              <a:t>Bibliografia</a:t>
            </a:r>
            <a:endParaRPr lang="it-I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" panose="00000500000000000000" pitchFamily="2" charset="0"/>
            </a:endParaRPr>
          </a:p>
          <a:p>
            <a:pPr algn="just"/>
            <a:r>
              <a:rPr lang="it-IT" sz="1800" dirty="0">
                <a:latin typeface="Titillium Web" panose="00000500000000000000" pitchFamily="2" charset="0"/>
              </a:rPr>
              <a:t>Testo testo testo testo testo testo testo testo testo testo testo testo.</a:t>
            </a:r>
          </a:p>
        </p:txBody>
      </p:sp>
      <p:sp>
        <p:nvSpPr>
          <p:cNvPr id="25" name="Rettangolo con un angolo in alto arrotondato e l'altro ritagliato 24">
            <a:extLst>
              <a:ext uri="{FF2B5EF4-FFF2-40B4-BE49-F238E27FC236}">
                <a16:creationId xmlns:a16="http://schemas.microsoft.com/office/drawing/2014/main" id="{904B2408-41BE-AEE9-6A4D-E6F73A7128ED}"/>
              </a:ext>
            </a:extLst>
          </p:cNvPr>
          <p:cNvSpPr/>
          <p:nvPr/>
        </p:nvSpPr>
        <p:spPr>
          <a:xfrm>
            <a:off x="457022" y="6707031"/>
            <a:ext cx="5928869" cy="1553049"/>
          </a:xfrm>
          <a:prstGeom prst="snipRoundRect">
            <a:avLst>
              <a:gd name="adj1" fmla="val 27682"/>
              <a:gd name="adj2" fmla="val 20744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anose="00000500000000000000" pitchFamily="2" charset="0"/>
              </a:rPr>
              <a:t>Risultati principali</a:t>
            </a:r>
            <a:endParaRPr lang="it-I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" panose="00000500000000000000" pitchFamily="2" charset="0"/>
            </a:endParaRPr>
          </a:p>
          <a:p>
            <a:pPr algn="just"/>
            <a:r>
              <a:rPr lang="it-IT" sz="1800" dirty="0">
                <a:latin typeface="Titillium Web" panose="00000500000000000000" pitchFamily="2" charset="0"/>
              </a:rPr>
              <a:t>Testo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.</a:t>
            </a:r>
          </a:p>
        </p:txBody>
      </p:sp>
      <p:sp>
        <p:nvSpPr>
          <p:cNvPr id="2" name="Rettangolo con un angolo in alto arrotondato e l'altro ritagliato 1">
            <a:extLst>
              <a:ext uri="{FF2B5EF4-FFF2-40B4-BE49-F238E27FC236}">
                <a16:creationId xmlns:a16="http://schemas.microsoft.com/office/drawing/2014/main" id="{EE22A931-BA76-276A-CDE6-A54C87CD4B73}"/>
              </a:ext>
            </a:extLst>
          </p:cNvPr>
          <p:cNvSpPr/>
          <p:nvPr/>
        </p:nvSpPr>
        <p:spPr>
          <a:xfrm>
            <a:off x="616206" y="8695343"/>
            <a:ext cx="2968036" cy="1364800"/>
          </a:xfrm>
          <a:prstGeom prst="snipRoundRect">
            <a:avLst>
              <a:gd name="adj1" fmla="val 12910"/>
              <a:gd name="adj2" fmla="val 21677"/>
            </a:avLst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anose="00000500000000000000" pitchFamily="2" charset="0"/>
              </a:rPr>
              <a:t>Spunti di riflessione</a:t>
            </a:r>
            <a:endParaRPr lang="it-I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" panose="00000500000000000000" pitchFamily="2" charset="0"/>
            </a:endParaRPr>
          </a:p>
          <a:p>
            <a:pPr algn="just"/>
            <a:r>
              <a:rPr lang="it-IT" sz="1800" dirty="0">
                <a:latin typeface="Titillium Web" panose="00000500000000000000" pitchFamily="2" charset="0"/>
              </a:rPr>
              <a:t>Testo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 </a:t>
            </a:r>
            <a:r>
              <a:rPr lang="it-IT" sz="1800" dirty="0" err="1">
                <a:latin typeface="Titillium Web" panose="00000500000000000000" pitchFamily="2" charset="0"/>
              </a:rPr>
              <a:t>testo</a:t>
            </a:r>
            <a:r>
              <a:rPr lang="it-IT" sz="1800" dirty="0">
                <a:latin typeface="Titillium Web" panose="00000500000000000000" pitchFamily="2" charset="0"/>
              </a:rPr>
              <a:t>.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36" y="10985980"/>
            <a:ext cx="4777812" cy="12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74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0BF412-870E-407E-92FC-71D46E61D10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a398c2fc-ef96-41f5-a6be-4e19eee013d8"/>
    <ds:schemaRef ds:uri="http://purl.org/dc/terms/"/>
    <ds:schemaRef ds:uri="http://purl.org/dc/dcmitype/"/>
    <ds:schemaRef ds:uri="http://schemas.openxmlformats.org/package/2006/metadata/core-properties"/>
    <ds:schemaRef ds:uri="33de9cbb-7065-497c-aaf6-21859a933a93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25182AA-D778-4B67-80FA-A52A391658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6720DB-5BC7-4643-B578-238C07A308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129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Palatino Linotype</vt:lpstr>
      <vt:lpstr>Titillium Web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Valenti</dc:creator>
  <cp:lastModifiedBy>Tanya Guastella</cp:lastModifiedBy>
  <cp:revision>23</cp:revision>
  <dcterms:created xsi:type="dcterms:W3CDTF">2023-05-11T08:27:09Z</dcterms:created>
  <dcterms:modified xsi:type="dcterms:W3CDTF">2025-08-27T08:24:22Z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0x010100777A26F539967D4F98503910BA4FFFD8</vt:lpwstr>
  </property>
  <property fmtid="{D5CDD505-2E9C-101B-9397-08002B2CF9AE}" pid="3" name="MediaServiceImageTags">
    <vt:lpwstr/>
  </property>
</Properties>
</file>